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0" r:id="rId11"/>
    <p:sldId id="264" r:id="rId12"/>
    <p:sldId id="269" r:id="rId13"/>
    <p:sldId id="271" r:id="rId14"/>
    <p:sldId id="272" r:id="rId15"/>
    <p:sldId id="267" r:id="rId16"/>
    <p:sldId id="273" r:id="rId17"/>
    <p:sldId id="274" r:id="rId18"/>
    <p:sldId id="268" r:id="rId19"/>
    <p:sldId id="275" r:id="rId20"/>
    <p:sldId id="277" r:id="rId21"/>
    <p:sldId id="276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179DC-0D7C-6340-A3A9-A1B65A94FF93}" v="36" dt="2023-09-21T18:27:07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5"/>
    <p:restoredTop sz="94550"/>
  </p:normalViewPr>
  <p:slideViewPr>
    <p:cSldViewPr snapToGrid="0">
      <p:cViewPr varScale="1">
        <p:scale>
          <a:sx n="110" d="100"/>
          <a:sy n="110" d="100"/>
        </p:scale>
        <p:origin x="80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426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B82EC-D893-544C-905A-31C3594C8193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3EF1-523C-DE41-B6A1-53E39DD9DB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35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988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141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394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910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293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24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35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0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463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79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800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759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611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3EF1-523C-DE41-B6A1-53E39DD9DB6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60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0F8B096-D482-F16B-E225-C79ED79F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F5C313C-6F09-4255-2B15-061EB61DA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9134FE9-D89C-1806-F10E-13A1D53D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6FEAEBC-7AD8-C719-C5AA-6C6AA494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C8FC661-AEAE-FC91-B0AB-7C348041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76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80DED31-CE73-A624-37DA-5991524B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4638B733-7995-9B84-4A81-4922179EE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A835532-C859-EBB2-5115-C56E3799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A960FE8-DE1E-960E-E7C2-4BE15848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1DF81A6-01D1-C1D0-84AB-59FAA580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91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1AD1CB02-5C74-B5C3-2277-F2EB78A83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008D6464-699F-A4CD-A9A5-72DA7FFA2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E00A068-F437-B8A8-B99B-57E5D46D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F5B9F2-5DF5-2696-8563-0670B3B4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C381EBC-431E-AB98-905F-A8E4E689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88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B7C7E18-ADD2-91E0-DD95-9B7E47968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B5DC125-66A0-7930-F932-E6278737D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E1E66F4-3A4D-92C8-7799-DB45ED7A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F871905-B264-66C3-409D-456BC83E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BADD245-4870-5162-12F6-B10DC9A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03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4EF06CE-5A19-1FFA-D7F0-01E8C321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9FB4573-4AA4-A7A5-DABE-AB814F997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177F577-F930-BE1B-44A7-E716C753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7063F99-C928-03A4-081E-B3204E73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639A251-3AAA-9198-0F88-56661543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67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DDEB387-C055-05BB-85F2-E9432191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E81F639-5112-2B9E-44FC-5EE17CD72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88283F6-8D7B-EB60-C5CF-5EFB8DB0E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23926EE-EDC8-47D1-22E1-5C90A8A5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60A105-83A7-2A0F-FF18-6D8332E3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6E5931A-64E2-6E43-F192-08420AC1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00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E7364FC-4A75-718D-23F2-1ECCFC4C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3DA7F9B7-EE63-A42A-3718-0F58EFEF6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034AFD6-627C-673A-8D57-31963E13C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3C90DA4-B56B-7BDA-203E-CC44F0BB8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3BDF849-6E59-175D-BD9B-5B74B754B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400902E-BCDB-33DC-B8A7-4C2C3DB2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2F8A8C6A-C06E-82F3-13BB-FA371BE5A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460C311E-B8EC-E823-3D5E-96DE0988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2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2D6DD53-D271-0844-BCDB-F92B6EBE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8E92DB98-B23F-2787-D0B7-54FFD039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6BEEA00-599F-04C5-ED71-E1458572F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D4FD7056-9C34-76D7-7544-70738CE5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94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E715DA9D-86CC-6F29-F421-E4B96D86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F6FE834-5C44-C0C7-0710-C95F55F9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958717F-A53E-1C10-435D-FBE00EEA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79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1A81597-D62B-CEB8-CDE1-2F4E7423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B5923FD-7A8E-F4B9-1B7B-B126BBEF5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244762C-D39A-97BA-A8BD-CB63A2FB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032DB8D-D19C-3306-C257-3248F1C6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BFF607F-7317-8F19-14E6-F3AFDE69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306D3095-CF69-CEE8-E920-3EF53FA3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61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0CC829-58B6-755F-F645-E649FC175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2DEE6E4C-0581-28E2-52A3-8DCB1A31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3D711005-09A2-5323-8C63-066D79037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23BC108-0466-285E-9BAB-FD1BE7FA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C20BFF0-DCD9-567D-51A0-4D975031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739EC4CA-A0F2-75A9-1936-10C0F308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39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300D114E-9FD0-2A18-2223-2674BF71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DCDC3F3-4949-8A9A-32E7-162AB479F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7C88596-6E30-6A11-5A31-840980293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1A645-A330-9447-BF85-CDC22B9A1BD7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46DC35F-E5E8-9CEF-2B0E-27086DBF9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27D65A2-CBCF-4EA1-295C-7C56BA22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ECC3A-1D38-8A4D-AE42-A7DADCDFAA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78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lipart, Zeichnung, Entwurf, Darstellung enthält.&#10;&#10;Automatisch generierte Beschreibung">
            <a:extLst>
              <a:ext uri="{FF2B5EF4-FFF2-40B4-BE49-F238E27FC236}">
                <a16:creationId xmlns:a16="http://schemas.microsoft.com/office/drawing/2014/main" xmlns="" id="{BEB7865D-8D3B-B5FA-0564-B25DA0AA8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09" y="447784"/>
            <a:ext cx="6662981" cy="49972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E1793F-B7FE-7446-4345-E71E3A8C0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568" y="300639"/>
            <a:ext cx="9144000" cy="1299561"/>
          </a:xfrm>
        </p:spPr>
        <p:txBody>
          <a:bodyPr/>
          <a:lstStyle/>
          <a:p>
            <a:r>
              <a:rPr lang="de-DE" dirty="0"/>
              <a:t>Herzlich willkommen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091079C-4F32-A595-8951-4434B4693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568" y="4411618"/>
            <a:ext cx="9144000" cy="906616"/>
          </a:xfrm>
        </p:spPr>
        <p:txBody>
          <a:bodyPr>
            <a:normAutofit lnSpcReduction="10000"/>
          </a:bodyPr>
          <a:lstStyle/>
          <a:p>
            <a:r>
              <a:rPr lang="de-DE" sz="6000" dirty="0">
                <a:latin typeface="+mj-lt"/>
                <a:ea typeface="+mj-ea"/>
                <a:cs typeface="+mj-cs"/>
              </a:rPr>
              <a:t>zum Gaujahrtag</a:t>
            </a:r>
          </a:p>
        </p:txBody>
      </p:sp>
    </p:spTree>
    <p:extLst>
      <p:ext uri="{BB962C8B-B14F-4D97-AF65-F5344CB8AC3E}">
        <p14:creationId xmlns:p14="http://schemas.microsoft.com/office/powerpoint/2010/main" val="395071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38" y="239184"/>
            <a:ext cx="6502589" cy="909160"/>
          </a:xfrm>
        </p:spPr>
        <p:txBody>
          <a:bodyPr>
            <a:normAutofit fontScale="90000"/>
          </a:bodyPr>
          <a:lstStyle/>
          <a:p>
            <a:r>
              <a:rPr lang="de-DE" dirty="0"/>
              <a:t>Meisterschaftsabzeichen BSSB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816324" y="3285623"/>
            <a:ext cx="78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F6CEBA6-D8B4-F0EB-78D5-211AE032F10C}"/>
              </a:ext>
            </a:extLst>
          </p:cNvPr>
          <p:cNvSpPr txBox="1"/>
          <p:nvPr/>
        </p:nvSpPr>
        <p:spPr>
          <a:xfrm>
            <a:off x="4480147" y="2087436"/>
            <a:ext cx="35230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Günter Zahl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Helmut </a:t>
            </a:r>
            <a:r>
              <a:rPr lang="de-DE" sz="3200" dirty="0" err="1"/>
              <a:t>Weichart</a:t>
            </a:r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Philipp </a:t>
            </a:r>
            <a:r>
              <a:rPr lang="de-DE" sz="3200" dirty="0" err="1"/>
              <a:t>Mößmer</a:t>
            </a:r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Ulrich Kranz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Hermann </a:t>
            </a:r>
            <a:r>
              <a:rPr lang="de-DE" sz="3200" dirty="0" err="1"/>
              <a:t>Illgen</a:t>
            </a:r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err="1"/>
              <a:t>Flakus</a:t>
            </a:r>
            <a:r>
              <a:rPr lang="de-DE" sz="3200" dirty="0"/>
              <a:t> Thomas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2E4CC86D-6E3F-AFCC-98AF-46699B385B8C}"/>
              </a:ext>
            </a:extLst>
          </p:cNvPr>
          <p:cNvSpPr txBox="1"/>
          <p:nvPr/>
        </p:nvSpPr>
        <p:spPr>
          <a:xfrm>
            <a:off x="4242864" y="1263947"/>
            <a:ext cx="352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Raisting</a:t>
            </a:r>
          </a:p>
        </p:txBody>
      </p:sp>
    </p:spTree>
    <p:extLst>
      <p:ext uri="{BB962C8B-B14F-4D97-AF65-F5344CB8AC3E}">
        <p14:creationId xmlns:p14="http://schemas.microsoft.com/office/powerpoint/2010/main" val="163031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38" y="239184"/>
            <a:ext cx="6502589" cy="909160"/>
          </a:xfrm>
        </p:spPr>
        <p:txBody>
          <a:bodyPr>
            <a:normAutofit fontScale="90000"/>
          </a:bodyPr>
          <a:lstStyle/>
          <a:p>
            <a:r>
              <a:rPr lang="de-DE" dirty="0"/>
              <a:t>Meisterschaftsabzeichen DSB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816324" y="3285623"/>
            <a:ext cx="78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F6CEBA6-D8B4-F0EB-78D5-211AE032F10C}"/>
              </a:ext>
            </a:extLst>
          </p:cNvPr>
          <p:cNvSpPr txBox="1"/>
          <p:nvPr/>
        </p:nvSpPr>
        <p:spPr>
          <a:xfrm>
            <a:off x="434240" y="1968438"/>
            <a:ext cx="3523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Helmut Weichert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Ulrich Kranz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err="1"/>
              <a:t>Flakus</a:t>
            </a:r>
            <a:r>
              <a:rPr lang="de-DE" sz="3200" dirty="0"/>
              <a:t> Thomas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2E4CC86D-6E3F-AFCC-98AF-46699B385B8C}"/>
              </a:ext>
            </a:extLst>
          </p:cNvPr>
          <p:cNvSpPr txBox="1"/>
          <p:nvPr/>
        </p:nvSpPr>
        <p:spPr>
          <a:xfrm>
            <a:off x="434240" y="1205815"/>
            <a:ext cx="352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  <a:latin typeface="+mj-lt"/>
              </a:rPr>
              <a:t>SG Raisting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65955CE3-57CF-4FAE-ACFB-5CFC1B76B240}"/>
              </a:ext>
            </a:extLst>
          </p:cNvPr>
          <p:cNvSpPr txBox="1"/>
          <p:nvPr/>
        </p:nvSpPr>
        <p:spPr>
          <a:xfrm>
            <a:off x="4456781" y="1979645"/>
            <a:ext cx="6803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Lukas Katzmeier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err="1"/>
              <a:t>Daschkey</a:t>
            </a:r>
            <a:r>
              <a:rPr lang="de-DE" sz="3200" dirty="0"/>
              <a:t> Luisa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Reinhold Domes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5D03ADE2-9897-AE9E-D05E-565EDB0F157B}"/>
              </a:ext>
            </a:extLst>
          </p:cNvPr>
          <p:cNvSpPr txBox="1"/>
          <p:nvPr/>
        </p:nvSpPr>
        <p:spPr>
          <a:xfrm>
            <a:off x="4456782" y="1238787"/>
            <a:ext cx="680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  <a:latin typeface="+mj-lt"/>
              </a:rPr>
              <a:t>Schmied v. Kochel Greifenberg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6BCB6592-E285-6C67-4B50-B2770496E6F0}"/>
              </a:ext>
            </a:extLst>
          </p:cNvPr>
          <p:cNvSpPr txBox="1"/>
          <p:nvPr/>
        </p:nvSpPr>
        <p:spPr>
          <a:xfrm>
            <a:off x="434240" y="4059082"/>
            <a:ext cx="402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  <a:latin typeface="+mj-lt"/>
              </a:rPr>
              <a:t>Seerose Eching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0DB46D00-BC08-16F4-900B-DDCB809BA274}"/>
              </a:ext>
            </a:extLst>
          </p:cNvPr>
          <p:cNvSpPr txBox="1"/>
          <p:nvPr/>
        </p:nvSpPr>
        <p:spPr>
          <a:xfrm>
            <a:off x="434239" y="4817030"/>
            <a:ext cx="352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Charly </a:t>
            </a:r>
            <a:r>
              <a:rPr lang="de-DE" sz="3200" dirty="0" err="1"/>
              <a:t>Heinzinger</a:t>
            </a:r>
            <a:endParaRPr lang="de-DE" sz="3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693E97CC-8470-E899-0D3F-D7D821E782E2}"/>
              </a:ext>
            </a:extLst>
          </p:cNvPr>
          <p:cNvSpPr txBox="1"/>
          <p:nvPr/>
        </p:nvSpPr>
        <p:spPr>
          <a:xfrm>
            <a:off x="4456781" y="4070289"/>
            <a:ext cx="680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  <a:latin typeface="+mj-lt"/>
              </a:rPr>
              <a:t>SG Ammersee Utting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1B8037C1-526E-0BE0-E506-117474AA9C1A}"/>
              </a:ext>
            </a:extLst>
          </p:cNvPr>
          <p:cNvSpPr txBox="1"/>
          <p:nvPr/>
        </p:nvSpPr>
        <p:spPr>
          <a:xfrm>
            <a:off x="4456781" y="4817030"/>
            <a:ext cx="6803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Karin Häring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Roland Häring</a:t>
            </a:r>
          </a:p>
        </p:txBody>
      </p:sp>
    </p:spTree>
    <p:extLst>
      <p:ext uri="{BB962C8B-B14F-4D97-AF65-F5344CB8AC3E}">
        <p14:creationId xmlns:p14="http://schemas.microsoft.com/office/powerpoint/2010/main" val="350468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39" y="239184"/>
            <a:ext cx="10331882" cy="909160"/>
          </a:xfrm>
        </p:spPr>
        <p:txBody>
          <a:bodyPr/>
          <a:lstStyle/>
          <a:p>
            <a:r>
              <a:rPr lang="de-DE" b="1" dirty="0"/>
              <a:t>Gaufisch in Bronze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816324" y="3285623"/>
            <a:ext cx="78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F6CEBA6-D8B4-F0EB-78D5-211AE032F10C}"/>
              </a:ext>
            </a:extLst>
          </p:cNvPr>
          <p:cNvSpPr txBox="1"/>
          <p:nvPr/>
        </p:nvSpPr>
        <p:spPr>
          <a:xfrm>
            <a:off x="2084053" y="1669796"/>
            <a:ext cx="7789098" cy="39703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Helmut </a:t>
            </a:r>
            <a:r>
              <a:rPr lang="de-DE" sz="3200" b="1" dirty="0" err="1"/>
              <a:t>Weichart</a:t>
            </a:r>
            <a:endParaRPr lang="de-DE" sz="3200" b="1" dirty="0"/>
          </a:p>
          <a:p>
            <a:pPr algn="ctr"/>
            <a:r>
              <a:rPr lang="de-DE" sz="2800" dirty="0"/>
              <a:t>1.Platz Freie Pistole, Kl. Gemischt III, Mannschaft</a:t>
            </a:r>
          </a:p>
          <a:p>
            <a:pPr algn="ctr"/>
            <a:endParaRPr lang="de-DE" sz="28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Hermann </a:t>
            </a:r>
            <a:r>
              <a:rPr lang="de-DE" sz="3200" b="1" dirty="0" err="1"/>
              <a:t>Illgen</a:t>
            </a:r>
            <a:endParaRPr lang="de-DE" sz="3200" b="1" dirty="0"/>
          </a:p>
          <a:p>
            <a:pPr marL="514350" indent="-514350" algn="ctr">
              <a:buAutoNum type="arabicPeriod"/>
            </a:pPr>
            <a:r>
              <a:rPr lang="de-DE" sz="2800" dirty="0"/>
              <a:t>Platz Freie Pistole, Kl. Gemischt III, Mannschaft</a:t>
            </a:r>
          </a:p>
          <a:p>
            <a:pPr marL="514350" indent="-514350" algn="ctr">
              <a:buAutoNum type="arabicPeriod"/>
            </a:pPr>
            <a:endParaRPr lang="de-DE" sz="2800" dirty="0"/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b="1" dirty="0"/>
              <a:t>Tanja Steiger</a:t>
            </a:r>
          </a:p>
          <a:p>
            <a:pPr algn="ctr"/>
            <a:r>
              <a:rPr lang="de-DE" sz="2800" dirty="0"/>
              <a:t>1. Platz WA Feld, Kl. </a:t>
            </a:r>
            <a:r>
              <a:rPr lang="de-DE" sz="2800" dirty="0" err="1"/>
              <a:t>Recurve</a:t>
            </a:r>
            <a:r>
              <a:rPr lang="de-DE" sz="2800" dirty="0"/>
              <a:t> Damen, Einzel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2E4CC86D-6E3F-AFCC-98AF-46699B385B8C}"/>
              </a:ext>
            </a:extLst>
          </p:cNvPr>
          <p:cNvSpPr txBox="1"/>
          <p:nvPr/>
        </p:nvSpPr>
        <p:spPr>
          <a:xfrm>
            <a:off x="4116890" y="1155154"/>
            <a:ext cx="352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Raisting</a:t>
            </a:r>
          </a:p>
        </p:txBody>
      </p:sp>
      <p:pic>
        <p:nvPicPr>
          <p:cNvPr id="5" name="Grafik 4" descr="Ein Bild, das Emblem, Wappen, Dienstmarke, Gold enthält.&#10;&#10;Automatisch generierte Beschreibung">
            <a:extLst>
              <a:ext uri="{FF2B5EF4-FFF2-40B4-BE49-F238E27FC236}">
                <a16:creationId xmlns:a16="http://schemas.microsoft.com/office/drawing/2014/main" xmlns="" id="{E22B35E4-5806-42E7-AD6A-A3636665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391" y="239184"/>
            <a:ext cx="1268019" cy="15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1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65106C-92E9-2F9B-F070-E19D7D2E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Gaufisch in Bronze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0D4EDC2-2829-7D13-C3DB-6C61CA80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648" y="1406284"/>
            <a:ext cx="5877419" cy="5292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rgbClr val="0070C0"/>
                </a:solidFill>
                <a:latin typeface="+mj-lt"/>
              </a:rPr>
              <a:t>Burgschützen St. Georgen</a:t>
            </a:r>
          </a:p>
          <a:p>
            <a:endParaRPr lang="de-DE" sz="4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FAFFFA7-6482-D3C9-4F4B-990F17F67E95}"/>
              </a:ext>
            </a:extLst>
          </p:cNvPr>
          <p:cNvSpPr txBox="1"/>
          <p:nvPr/>
        </p:nvSpPr>
        <p:spPr>
          <a:xfrm>
            <a:off x="3310648" y="1917044"/>
            <a:ext cx="6090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Christl Bernhard</a:t>
            </a:r>
          </a:p>
          <a:p>
            <a:r>
              <a:rPr lang="de-DE" sz="2800" dirty="0"/>
              <a:t>3. Platz LG-Aufl. Kl. Senioren IV w., Einzel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949D3F2-49C3-7416-E275-A10243AAAD86}"/>
              </a:ext>
            </a:extLst>
          </p:cNvPr>
          <p:cNvSpPr txBox="1"/>
          <p:nvPr/>
        </p:nvSpPr>
        <p:spPr>
          <a:xfrm>
            <a:off x="4993952" y="3223433"/>
            <a:ext cx="2618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  <a:latin typeface="+mj-lt"/>
              </a:rPr>
              <a:t>FSG Dießen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3E189DA4-9C7A-B871-E430-5AB85EEDDEFC}"/>
              </a:ext>
            </a:extLst>
          </p:cNvPr>
          <p:cNvSpPr txBox="1"/>
          <p:nvPr/>
        </p:nvSpPr>
        <p:spPr>
          <a:xfrm>
            <a:off x="3101786" y="3814950"/>
            <a:ext cx="650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Ines Maierhofer</a:t>
            </a:r>
          </a:p>
          <a:p>
            <a:pPr algn="ctr"/>
            <a:r>
              <a:rPr lang="de-DE" sz="2800" dirty="0"/>
              <a:t>3. Platz LG, Kl. Mixed Team, Mannschaft</a:t>
            </a:r>
          </a:p>
        </p:txBody>
      </p:sp>
      <p:pic>
        <p:nvPicPr>
          <p:cNvPr id="9" name="Grafik 8" descr="Ein Bild, das Emblem, Wappen, Dienstmarke, Gold enthält.&#10;&#10;Automatisch generierte Beschreibung">
            <a:extLst>
              <a:ext uri="{FF2B5EF4-FFF2-40B4-BE49-F238E27FC236}">
                <a16:creationId xmlns:a16="http://schemas.microsoft.com/office/drawing/2014/main" xmlns="" id="{1782A1E9-73F1-8F7C-F203-DC22E375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391" y="239184"/>
            <a:ext cx="1268019" cy="15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61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F914980-A165-E3A5-E784-D6A4CA34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Gaufisch in Bronze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62376EB2-4008-6412-8BFF-D210BA283B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18354" y="1412266"/>
            <a:ext cx="501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Ammersee Utting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DE3BF41-A149-CAAA-4962-338496191611}"/>
              </a:ext>
            </a:extLst>
          </p:cNvPr>
          <p:cNvSpPr txBox="1"/>
          <p:nvPr/>
        </p:nvSpPr>
        <p:spPr>
          <a:xfrm>
            <a:off x="1863893" y="1924224"/>
            <a:ext cx="82383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Sven Friede</a:t>
            </a:r>
          </a:p>
          <a:p>
            <a:pPr algn="ctr"/>
            <a:r>
              <a:rPr lang="de-DE" sz="2800" dirty="0"/>
              <a:t>1. Platz Sportrevolver .357Mag., Kl. Gemischt III; Einzel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b="1" dirty="0"/>
              <a:t>Gerhard </a:t>
            </a:r>
            <a:r>
              <a:rPr lang="de-DE" sz="3200" b="1" dirty="0" err="1"/>
              <a:t>Bolek</a:t>
            </a:r>
            <a:endParaRPr lang="de-DE" sz="3200" b="1" dirty="0"/>
          </a:p>
          <a:p>
            <a:pPr algn="ctr"/>
            <a:r>
              <a:rPr lang="de-DE" sz="2800" dirty="0"/>
              <a:t>3. Platz Perkussionsrevolver, Kl. Herren IV, Einzel</a:t>
            </a:r>
          </a:p>
          <a:p>
            <a:pPr algn="ctr"/>
            <a:endParaRPr lang="de-DE" sz="2800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xmlns="" id="{7A773990-F225-ED76-0A14-4A9B43D7873D}"/>
              </a:ext>
            </a:extLst>
          </p:cNvPr>
          <p:cNvSpPr txBox="1">
            <a:spLocks/>
          </p:cNvSpPr>
          <p:nvPr/>
        </p:nvSpPr>
        <p:spPr>
          <a:xfrm>
            <a:off x="3590272" y="4245990"/>
            <a:ext cx="5011455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Diana Schondorf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82B36756-99C0-5CED-C44C-4D36A48AA9A9}"/>
              </a:ext>
            </a:extLst>
          </p:cNvPr>
          <p:cNvSpPr txBox="1"/>
          <p:nvPr/>
        </p:nvSpPr>
        <p:spPr>
          <a:xfrm>
            <a:off x="2473121" y="4804639"/>
            <a:ext cx="7382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Konstantin Kretschmer</a:t>
            </a:r>
          </a:p>
          <a:p>
            <a:pPr algn="ctr"/>
            <a:r>
              <a:rPr lang="de-DE" sz="2800" dirty="0"/>
              <a:t>2. Platz WA im Freien, Kl. </a:t>
            </a:r>
            <a:r>
              <a:rPr lang="de-DE" sz="2800" dirty="0" err="1"/>
              <a:t>Recurve</a:t>
            </a:r>
            <a:r>
              <a:rPr lang="de-DE" sz="2800" dirty="0"/>
              <a:t> Jugend, Einzel</a:t>
            </a:r>
          </a:p>
        </p:txBody>
      </p:sp>
      <p:pic>
        <p:nvPicPr>
          <p:cNvPr id="8" name="Grafik 7" descr="Ein Bild, das Emblem, Wappen, Dienstmarke, Gold enthält.&#10;&#10;Automatisch generierte Beschreibung">
            <a:extLst>
              <a:ext uri="{FF2B5EF4-FFF2-40B4-BE49-F238E27FC236}">
                <a16:creationId xmlns:a16="http://schemas.microsoft.com/office/drawing/2014/main" xmlns="" id="{D2D28C63-1F17-8641-5F43-3D7216A5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391" y="239184"/>
            <a:ext cx="1268019" cy="15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39" y="239184"/>
            <a:ext cx="4895876" cy="909160"/>
          </a:xfrm>
        </p:spPr>
        <p:txBody>
          <a:bodyPr/>
          <a:lstStyle/>
          <a:p>
            <a:r>
              <a:rPr lang="de-DE" dirty="0"/>
              <a:t>Gaufisch in Silber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4292906" y="2884341"/>
            <a:ext cx="78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F6CEBA6-D8B4-F0EB-78D5-211AE032F10C}"/>
              </a:ext>
            </a:extLst>
          </p:cNvPr>
          <p:cNvSpPr txBox="1"/>
          <p:nvPr/>
        </p:nvSpPr>
        <p:spPr>
          <a:xfrm>
            <a:off x="1221288" y="1693177"/>
            <a:ext cx="9475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Hildegard </a:t>
            </a:r>
            <a:r>
              <a:rPr lang="de-DE" sz="3200" b="1" dirty="0" err="1"/>
              <a:t>Kosmann</a:t>
            </a:r>
            <a:endParaRPr lang="de-DE" sz="3200" b="1" dirty="0"/>
          </a:p>
          <a:p>
            <a:pPr algn="ctr"/>
            <a:r>
              <a:rPr lang="de-DE" sz="2800" dirty="0"/>
              <a:t>5. Platz WA720 im Freien, Kl. Blankbogen Damen, Einzel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2E4CC86D-6E3F-AFCC-98AF-46699B385B8C}"/>
              </a:ext>
            </a:extLst>
          </p:cNvPr>
          <p:cNvSpPr txBox="1"/>
          <p:nvPr/>
        </p:nvSpPr>
        <p:spPr>
          <a:xfrm>
            <a:off x="4027609" y="1097463"/>
            <a:ext cx="352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Raisting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65955CE3-57CF-4FAE-ACFB-5CFC1B76B240}"/>
              </a:ext>
            </a:extLst>
          </p:cNvPr>
          <p:cNvSpPr txBox="1"/>
          <p:nvPr/>
        </p:nvSpPr>
        <p:spPr>
          <a:xfrm>
            <a:off x="2882177" y="3642036"/>
            <a:ext cx="62291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Luisa </a:t>
            </a:r>
            <a:r>
              <a:rPr lang="de-DE" sz="3200" b="1" dirty="0" err="1"/>
              <a:t>Daschkey</a:t>
            </a:r>
            <a:r>
              <a:rPr lang="de-DE" sz="3200" b="1" dirty="0"/>
              <a:t>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/>
              <a:t>Stella Wagner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 err="1"/>
              <a:t>Deliah</a:t>
            </a:r>
            <a:r>
              <a:rPr lang="de-DE" sz="3200" b="1" dirty="0"/>
              <a:t> Müller-Ahlheim</a:t>
            </a:r>
          </a:p>
          <a:p>
            <a:pPr algn="ctr"/>
            <a:r>
              <a:rPr lang="de-DE" sz="2800" dirty="0"/>
              <a:t>1.Platz LP, Kl. Junioren I w., Mannschaft</a:t>
            </a:r>
            <a:endParaRPr lang="de-DE" sz="3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5D03ADE2-9897-AE9E-D05E-565EDB0F157B}"/>
              </a:ext>
            </a:extLst>
          </p:cNvPr>
          <p:cNvSpPr txBox="1"/>
          <p:nvPr/>
        </p:nvSpPr>
        <p:spPr>
          <a:xfrm>
            <a:off x="2828398" y="3107175"/>
            <a:ext cx="680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70C0"/>
                </a:solidFill>
                <a:latin typeface="+mj-lt"/>
              </a:rPr>
              <a:t>Schmied v. Kochel Greifenberg</a:t>
            </a:r>
          </a:p>
        </p:txBody>
      </p:sp>
      <p:pic>
        <p:nvPicPr>
          <p:cNvPr id="4" name="Grafik 3" descr="Ein Bild, das Modeaccessoire, Emblem, Im Haus, Kunst enthält.&#10;&#10;Automatisch generierte Beschreibung">
            <a:extLst>
              <a:ext uri="{FF2B5EF4-FFF2-40B4-BE49-F238E27FC236}">
                <a16:creationId xmlns:a16="http://schemas.microsoft.com/office/drawing/2014/main" xmlns="" id="{680DFCDF-CE5E-AD8E-F014-B095A8BCB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682" y="265672"/>
            <a:ext cx="1401152" cy="15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2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DBF32CE-4EAA-6169-864F-6EEA2EEF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Gaufisch in Silber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144C7D4-0967-94E4-E35F-F3F38BB9D6E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05411" y="1462370"/>
            <a:ext cx="544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rgbClr val="0070C0"/>
                </a:solidFill>
                <a:latin typeface="+mj-lt"/>
              </a:rPr>
              <a:t>FSG Dießen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85512E6-4A8D-C991-2EA7-70A561E768BA}"/>
              </a:ext>
            </a:extLst>
          </p:cNvPr>
          <p:cNvSpPr txBox="1"/>
          <p:nvPr/>
        </p:nvSpPr>
        <p:spPr>
          <a:xfrm>
            <a:off x="838200" y="2064860"/>
            <a:ext cx="101972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Stephan </a:t>
            </a:r>
            <a:r>
              <a:rPr lang="de-DE" sz="3200" b="1" dirty="0" err="1"/>
              <a:t>Sanktjohanser</a:t>
            </a:r>
            <a:endParaRPr lang="de-DE" sz="3200" b="1" dirty="0"/>
          </a:p>
          <a:p>
            <a:pPr algn="ctr"/>
            <a:r>
              <a:rPr lang="de-DE" sz="2800" dirty="0"/>
              <a:t>5. Platz Finale LG, Kl. Herren I, Einzel</a:t>
            </a:r>
            <a:r>
              <a:rPr lang="de-DE" sz="3200" b="1" dirty="0"/>
              <a:t>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b="1" dirty="0"/>
              <a:t>Steffi </a:t>
            </a:r>
            <a:r>
              <a:rPr lang="de-DE" sz="3200" b="1" dirty="0" err="1"/>
              <a:t>Böhm-Lutzenberger</a:t>
            </a:r>
            <a:endParaRPr lang="de-DE" sz="32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2800" dirty="0"/>
              <a:t>3. Platz LP, Kl. Damen II, Einzel</a:t>
            </a:r>
            <a:r>
              <a:rPr lang="de-DE" sz="3200" b="1" dirty="0"/>
              <a:t>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b="1" dirty="0"/>
              <a:t>Lisa Marie </a:t>
            </a:r>
            <a:r>
              <a:rPr lang="de-DE" sz="3200" b="1" dirty="0" err="1"/>
              <a:t>Höpp</a:t>
            </a:r>
            <a:r>
              <a:rPr lang="de-DE" sz="3200" b="1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Johannes Ulbrich </a:t>
            </a:r>
          </a:p>
          <a:p>
            <a:pPr algn="ctr"/>
            <a:r>
              <a:rPr lang="de-DE" sz="2800" dirty="0"/>
              <a:t>4. Platz LG, LG Team Mix, Mannschaft</a:t>
            </a:r>
          </a:p>
        </p:txBody>
      </p:sp>
      <p:pic>
        <p:nvPicPr>
          <p:cNvPr id="6" name="Grafik 5" descr="Ein Bild, das Modeaccessoire, Emblem, Im Haus, Kunst enthält.&#10;&#10;Automatisch generierte Beschreibung">
            <a:extLst>
              <a:ext uri="{FF2B5EF4-FFF2-40B4-BE49-F238E27FC236}">
                <a16:creationId xmlns:a16="http://schemas.microsoft.com/office/drawing/2014/main" xmlns="" id="{6C25BF9C-C04C-3925-76C8-417B2DE2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682" y="265672"/>
            <a:ext cx="1401152" cy="15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B413BE7-5704-613C-AF70-11DF571F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Gaufisch in Silber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129FC265-FA93-AAC1-5868-4DD2D145D2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38616" y="1384299"/>
            <a:ext cx="10515600" cy="74771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Diana Schondorf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13A2C45-2CD3-75B4-A7BF-429E4D838E35}"/>
              </a:ext>
            </a:extLst>
          </p:cNvPr>
          <p:cNvSpPr txBox="1"/>
          <p:nvPr/>
        </p:nvSpPr>
        <p:spPr>
          <a:xfrm>
            <a:off x="2134918" y="1909457"/>
            <a:ext cx="82241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Sebastian Hajek</a:t>
            </a:r>
          </a:p>
          <a:p>
            <a:pPr algn="ctr"/>
            <a:r>
              <a:rPr lang="de-DE" sz="2800" dirty="0"/>
              <a:t>2. Platz WA Bogen Halle, Kl. </a:t>
            </a:r>
            <a:r>
              <a:rPr lang="de-DE" sz="2800" dirty="0" err="1"/>
              <a:t>Recurve</a:t>
            </a:r>
            <a:r>
              <a:rPr lang="de-DE" sz="2800" dirty="0"/>
              <a:t> Jugend, Einzel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/>
              <a:t>Jakob Schiegg</a:t>
            </a:r>
          </a:p>
          <a:p>
            <a:pPr algn="ctr"/>
            <a:r>
              <a:rPr lang="de-DE" sz="2800" dirty="0"/>
              <a:t>3. Platz WA Bogen Halle, Kl. </a:t>
            </a:r>
            <a:r>
              <a:rPr lang="de-DE" sz="2800" dirty="0" err="1"/>
              <a:t>Recurve</a:t>
            </a:r>
            <a:r>
              <a:rPr lang="de-DE" sz="2800" dirty="0"/>
              <a:t> Schüler A, Einzel</a:t>
            </a:r>
          </a:p>
          <a:p>
            <a:pPr algn="ctr"/>
            <a:endParaRPr lang="de-DE" sz="2800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xmlns="" id="{0EE62E49-DFC2-1161-4982-9118DD8D7E57}"/>
              </a:ext>
            </a:extLst>
          </p:cNvPr>
          <p:cNvSpPr txBox="1">
            <a:spLocks/>
          </p:cNvSpPr>
          <p:nvPr/>
        </p:nvSpPr>
        <p:spPr>
          <a:xfrm>
            <a:off x="1184753" y="4279337"/>
            <a:ext cx="1051560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Hubertus Rott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AC9CD1F-19DB-0CBF-A927-65A5A61E9807}"/>
              </a:ext>
            </a:extLst>
          </p:cNvPr>
          <p:cNvSpPr txBox="1"/>
          <p:nvPr/>
        </p:nvSpPr>
        <p:spPr>
          <a:xfrm>
            <a:off x="2274132" y="4786267"/>
            <a:ext cx="8224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/>
              <a:t>Veronika </a:t>
            </a:r>
            <a:r>
              <a:rPr lang="de-DE" sz="3200" b="1" dirty="0" err="1"/>
              <a:t>Kemser</a:t>
            </a:r>
            <a:endParaRPr lang="de-DE" sz="3200" b="1" dirty="0"/>
          </a:p>
          <a:p>
            <a:pPr algn="ctr"/>
            <a:r>
              <a:rPr lang="de-DE" sz="2800" dirty="0"/>
              <a:t>2. Platz LP, Kl. Damen I, Mannschaft</a:t>
            </a:r>
          </a:p>
        </p:txBody>
      </p:sp>
      <p:pic>
        <p:nvPicPr>
          <p:cNvPr id="8" name="Grafik 7" descr="Ein Bild, das Modeaccessoire, Emblem, Im Haus, Kunst enthält.&#10;&#10;Automatisch generierte Beschreibung">
            <a:extLst>
              <a:ext uri="{FF2B5EF4-FFF2-40B4-BE49-F238E27FC236}">
                <a16:creationId xmlns:a16="http://schemas.microsoft.com/office/drawing/2014/main" xmlns="" id="{3D26BAF6-1283-FEBC-0210-D7572CE0B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682" y="265672"/>
            <a:ext cx="1401152" cy="15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39" y="239184"/>
            <a:ext cx="4895876" cy="909160"/>
          </a:xfrm>
        </p:spPr>
        <p:txBody>
          <a:bodyPr/>
          <a:lstStyle/>
          <a:p>
            <a:r>
              <a:rPr lang="de-DE" dirty="0"/>
              <a:t>Gaufisch in Gold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816324" y="3285623"/>
            <a:ext cx="78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F6CEBA6-D8B4-F0EB-78D5-211AE032F10C}"/>
              </a:ext>
            </a:extLst>
          </p:cNvPr>
          <p:cNvSpPr txBox="1"/>
          <p:nvPr/>
        </p:nvSpPr>
        <p:spPr>
          <a:xfrm>
            <a:off x="1035489" y="2039128"/>
            <a:ext cx="9624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Günther Zahl</a:t>
            </a:r>
          </a:p>
          <a:p>
            <a:pPr algn="ctr"/>
            <a:r>
              <a:rPr lang="de-DE" sz="2800" dirty="0"/>
              <a:t>7. Platz LG, Kl. Para SH1/AB1 m o.HM, Einzel</a:t>
            </a:r>
            <a:r>
              <a:rPr lang="de-DE" sz="3200" b="1" dirty="0"/>
              <a:t>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b="1" dirty="0"/>
              <a:t>Philipp </a:t>
            </a:r>
            <a:r>
              <a:rPr lang="de-DE" sz="3200" b="1" dirty="0" err="1"/>
              <a:t>Mößmer</a:t>
            </a:r>
            <a:endParaRPr lang="de-DE" sz="32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Ulrich Kranz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Thomas </a:t>
            </a:r>
            <a:r>
              <a:rPr lang="de-DE" sz="3200" b="1" dirty="0" err="1"/>
              <a:t>Flakus</a:t>
            </a:r>
            <a:endParaRPr lang="de-DE" sz="3200" b="1" dirty="0"/>
          </a:p>
          <a:p>
            <a:pPr algn="ctr"/>
            <a:r>
              <a:rPr lang="de-DE" sz="2800" dirty="0"/>
              <a:t>6. Platz, LP, Kl. Herren III, </a:t>
            </a:r>
            <a:r>
              <a:rPr lang="de-DE" sz="2800" dirty="0" err="1"/>
              <a:t>Manschaft</a:t>
            </a: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2E4CC86D-6E3F-AFCC-98AF-46699B385B8C}"/>
              </a:ext>
            </a:extLst>
          </p:cNvPr>
          <p:cNvSpPr txBox="1"/>
          <p:nvPr/>
        </p:nvSpPr>
        <p:spPr>
          <a:xfrm>
            <a:off x="4157133" y="1204448"/>
            <a:ext cx="352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Raisting</a:t>
            </a:r>
          </a:p>
        </p:txBody>
      </p:sp>
      <p:pic>
        <p:nvPicPr>
          <p:cNvPr id="4" name="Grafik 3" descr="Ein Bild, das Messing, Gold, Metall, Brosche enthält.&#10;&#10;Automatisch generierte Beschreibung">
            <a:extLst>
              <a:ext uri="{FF2B5EF4-FFF2-40B4-BE49-F238E27FC236}">
                <a16:creationId xmlns:a16="http://schemas.microsoft.com/office/drawing/2014/main" xmlns="" id="{B0979ECD-90CE-F3FF-0E83-25CEEDCF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581" y="239184"/>
            <a:ext cx="1354486" cy="15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2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3C3C2C-7A13-0080-ABAB-0045D687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Gaufisch in Gold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0381618-2A67-927A-40F6-03BAD838E60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027" y="1831888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0070C0"/>
                </a:solidFill>
                <a:latin typeface="+mj-lt"/>
              </a:rPr>
              <a:t>SG Hubertus Rott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CC72638-68C4-FF60-75FB-36F3FD7673DC}"/>
              </a:ext>
            </a:extLst>
          </p:cNvPr>
          <p:cNvSpPr txBox="1"/>
          <p:nvPr/>
        </p:nvSpPr>
        <p:spPr>
          <a:xfrm>
            <a:off x="1732370" y="2478219"/>
            <a:ext cx="89836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Monika Karsch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/>
              <a:t>Wimmer Carina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3200" b="1" dirty="0" err="1"/>
              <a:t>Neisinger</a:t>
            </a:r>
            <a:r>
              <a:rPr lang="de-DE" sz="3200" b="1" dirty="0"/>
              <a:t> Susanne</a:t>
            </a:r>
          </a:p>
          <a:p>
            <a:pPr algn="ctr"/>
            <a:r>
              <a:rPr lang="de-DE" sz="2800" dirty="0"/>
              <a:t>1. Platz LP, Kl. Damen I, Mannschaft</a:t>
            </a:r>
          </a:p>
        </p:txBody>
      </p:sp>
      <p:pic>
        <p:nvPicPr>
          <p:cNvPr id="8" name="Grafik 7" descr="Ein Bild, das Messing, Gold, Metall, Brosche enthält.&#10;&#10;Automatisch generierte Beschreibung">
            <a:extLst>
              <a:ext uri="{FF2B5EF4-FFF2-40B4-BE49-F238E27FC236}">
                <a16:creationId xmlns:a16="http://schemas.microsoft.com/office/drawing/2014/main" xmlns="" id="{95CB4778-01EE-D3AC-2F07-F58C4158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581" y="239184"/>
            <a:ext cx="1354486" cy="15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6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lipart, Zeichnung, Entwurf, Darstellung enthält.&#10;&#10;Automatisch generierte Beschreibung">
            <a:extLst>
              <a:ext uri="{FF2B5EF4-FFF2-40B4-BE49-F238E27FC236}">
                <a16:creationId xmlns:a16="http://schemas.microsoft.com/office/drawing/2014/main" xmlns="" id="{BEB7865D-8D3B-B5FA-0564-B25DA0AA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09" y="447784"/>
            <a:ext cx="6662981" cy="499723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091079C-4F32-A595-8951-4434B4693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568" y="4411618"/>
            <a:ext cx="9144000" cy="906616"/>
          </a:xfrm>
        </p:spPr>
        <p:txBody>
          <a:bodyPr>
            <a:normAutofit fontScale="70000" lnSpcReduction="20000"/>
          </a:bodyPr>
          <a:lstStyle/>
          <a:p>
            <a:r>
              <a:rPr lang="de-DE" sz="6000">
                <a:latin typeface="+mj-lt"/>
                <a:ea typeface="+mj-ea"/>
                <a:cs typeface="+mj-cs"/>
              </a:rPr>
              <a:t>Ehrungen für ehrenamtliche </a:t>
            </a:r>
            <a:r>
              <a:rPr lang="de-DE" sz="6000" dirty="0">
                <a:latin typeface="+mj-lt"/>
                <a:ea typeface="+mj-ea"/>
                <a:cs typeface="+mj-cs"/>
              </a:rPr>
              <a:t>Tätigkeiten</a:t>
            </a:r>
          </a:p>
        </p:txBody>
      </p:sp>
    </p:spTree>
    <p:extLst>
      <p:ext uri="{BB962C8B-B14F-4D97-AF65-F5344CB8AC3E}">
        <p14:creationId xmlns:p14="http://schemas.microsoft.com/office/powerpoint/2010/main" val="97429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Person, Kleidung, Lächeln, Mann enthält.&#10;&#10;Automatisch generierte Beschreibung">
            <a:extLst>
              <a:ext uri="{FF2B5EF4-FFF2-40B4-BE49-F238E27FC236}">
                <a16:creationId xmlns:a16="http://schemas.microsoft.com/office/drawing/2014/main" xmlns="" id="{823741FD-C965-1422-D7F8-489DAB415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3C3C2C-7A13-0080-ABAB-0045D687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0" y="148287"/>
            <a:ext cx="3822189" cy="7385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Silbertaler</a:t>
            </a:r>
            <a:endParaRPr lang="en-US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CC72638-68C4-FF60-75FB-36F3FD7673DC}"/>
              </a:ext>
            </a:extLst>
          </p:cNvPr>
          <p:cNvSpPr txBox="1"/>
          <p:nvPr/>
        </p:nvSpPr>
        <p:spPr>
          <a:xfrm>
            <a:off x="345830" y="1221868"/>
            <a:ext cx="4586655" cy="4414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Maximilian </a:t>
            </a:r>
            <a:r>
              <a:rPr lang="en-US" sz="2800" b="1" dirty="0" err="1"/>
              <a:t>Ulbrich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358775" indent="-2190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Deutscher</a:t>
            </a:r>
            <a:r>
              <a:rPr lang="en-US" sz="1600" dirty="0"/>
              <a:t> Meister </a:t>
            </a:r>
            <a:r>
              <a:rPr lang="en-US" sz="1600" dirty="0" err="1"/>
              <a:t>Luftgewehr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effectLst/>
              </a:rPr>
              <a:t>Europameister</a:t>
            </a:r>
            <a:r>
              <a:rPr lang="en-US" sz="1600" b="0" i="0" u="none" strike="noStrike" dirty="0">
                <a:effectLst/>
              </a:rPr>
              <a:t> 2023, </a:t>
            </a:r>
            <a:r>
              <a:rPr lang="en-US" sz="1600" b="0" i="0" u="none" strike="noStrike" dirty="0" err="1">
                <a:effectLst/>
              </a:rPr>
              <a:t>Luftgewehr</a:t>
            </a:r>
            <a:r>
              <a:rPr lang="en-US" sz="1600" b="0" i="0" u="none" strike="noStrike" dirty="0">
                <a:effectLst/>
              </a:rPr>
              <a:t> in Tallinn, </a:t>
            </a:r>
            <a:r>
              <a:rPr lang="en-US" sz="1600" b="0" i="0" u="none" strike="noStrike" dirty="0" err="1">
                <a:effectLst/>
              </a:rPr>
              <a:t>Eustonia</a:t>
            </a:r>
            <a:r>
              <a:rPr lang="en-US" sz="1600" b="0" i="0" u="none" strike="noStrike" dirty="0">
                <a:effectLst/>
              </a:rPr>
              <a:t>, </a:t>
            </a:r>
            <a:br>
              <a:rPr lang="en-US" sz="1600" b="0" i="0" u="none" strike="noStrike" dirty="0">
                <a:effectLst/>
              </a:rPr>
            </a:br>
            <a:endParaRPr lang="en-US" sz="1600" b="0" i="0" u="none" strike="noStrike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effectLst/>
              </a:rPr>
              <a:t>2. Platz European Games, </a:t>
            </a:r>
            <a:r>
              <a:rPr lang="en-US" sz="1600" b="0" i="0" u="none" strike="noStrike" dirty="0" err="1">
                <a:effectLst/>
              </a:rPr>
              <a:t>Luftgewehr</a:t>
            </a:r>
            <a:r>
              <a:rPr lang="en-US" sz="1600" b="0" i="0" u="none" strike="noStrike" dirty="0">
                <a:effectLst/>
              </a:rPr>
              <a:t>, in Breslau</a:t>
            </a:r>
            <a:br>
              <a:rPr lang="en-US" sz="1600" b="0" i="0" u="none" strike="noStrike" dirty="0">
                <a:effectLst/>
              </a:rPr>
            </a:br>
            <a:endParaRPr lang="en-US" sz="1600" b="0" i="0" u="none" strike="noStrike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effectLst/>
              </a:rPr>
              <a:t>Teilnehmer</a:t>
            </a:r>
            <a:r>
              <a:rPr lang="en-US" sz="1600" b="0" i="0" u="none" strike="noStrike" dirty="0">
                <a:effectLst/>
              </a:rPr>
              <a:t> an den </a:t>
            </a:r>
            <a:r>
              <a:rPr lang="en-US" sz="1600" b="0" i="0" u="none" strike="noStrike" dirty="0" err="1">
                <a:effectLst/>
              </a:rPr>
              <a:t>Weltmeisterschaften</a:t>
            </a:r>
            <a:r>
              <a:rPr lang="en-US" sz="1600" b="0" i="0" u="none" strike="noStrike" dirty="0">
                <a:effectLst/>
              </a:rPr>
              <a:t> in Baku, </a:t>
            </a:r>
            <a:r>
              <a:rPr lang="en-US" sz="1600" b="0" i="0" u="none" strike="noStrike" dirty="0" err="1">
                <a:effectLst/>
              </a:rPr>
              <a:t>Aserbaidschan</a:t>
            </a:r>
            <a:r>
              <a:rPr lang="en-US" sz="1600" b="0" i="0" u="none" strike="noStrike" dirty="0">
                <a:effectLst/>
              </a:rPr>
              <a:t/>
            </a:r>
            <a:br>
              <a:rPr lang="en-US" sz="1600" b="0" i="0" u="none" strike="noStrike" dirty="0">
                <a:effectLst/>
              </a:rPr>
            </a:br>
            <a:endParaRPr lang="en-US" sz="1600" b="0" i="0" u="none" strike="noStrike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Teilnahme</a:t>
            </a:r>
            <a:r>
              <a:rPr lang="en-US" sz="1600" dirty="0"/>
              <a:t> an</a:t>
            </a:r>
            <a:r>
              <a:rPr lang="en-US" sz="1600" b="0" i="0" u="none" strike="noStrike" dirty="0">
                <a:effectLst/>
              </a:rPr>
              <a:t> </a:t>
            </a:r>
            <a:r>
              <a:rPr lang="en-US" sz="1600" b="0" i="0" u="none" strike="noStrike" dirty="0" err="1">
                <a:effectLst/>
              </a:rPr>
              <a:t>verschiedenen</a:t>
            </a:r>
            <a:r>
              <a:rPr lang="en-US" sz="1600" b="0" i="0" u="none" strike="noStrike" dirty="0">
                <a:effectLst/>
              </a:rPr>
              <a:t> </a:t>
            </a:r>
            <a:r>
              <a:rPr lang="en-US" sz="1600" b="0" i="0" u="none" strike="noStrike" dirty="0" err="1">
                <a:effectLst/>
              </a:rPr>
              <a:t>Weltcups</a:t>
            </a:r>
            <a:r>
              <a:rPr lang="en-US" sz="1600" b="0" i="0" u="none" strike="noStrike" dirty="0">
                <a:effectLst/>
              </a:rPr>
              <a:t> </a:t>
            </a:r>
            <a:endParaRPr lang="en-US" sz="16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600" b="0" i="0" u="none" strike="noStrike" dirty="0">
                <a:effectLst/>
              </a:rPr>
              <a:t>	2. Platz </a:t>
            </a:r>
            <a:r>
              <a:rPr lang="en-US" sz="1600" b="0" i="0" u="none" strike="noStrike" dirty="0" err="1">
                <a:effectLst/>
              </a:rPr>
              <a:t>Luftgewehr</a:t>
            </a:r>
            <a:r>
              <a:rPr lang="en-US" sz="1600" b="0" i="0" u="none" strike="noStrike" dirty="0">
                <a:effectLst/>
              </a:rPr>
              <a:t> in Kairo. 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600" b="0" i="0" u="none" strike="noStrike" dirty="0">
                <a:effectLst/>
              </a:rPr>
              <a:t>	</a:t>
            </a:r>
            <a:r>
              <a:rPr lang="en-US" sz="1600" b="0" i="0" u="none" strike="noStrike" dirty="0" err="1">
                <a:effectLst/>
              </a:rPr>
              <a:t>Weltcupsieger</a:t>
            </a:r>
            <a:r>
              <a:rPr lang="en-US" sz="1600" b="0" i="0" u="none" strike="noStrike" dirty="0">
                <a:effectLst/>
              </a:rPr>
              <a:t> in Rio de </a:t>
            </a:r>
            <a:r>
              <a:rPr lang="en-US" sz="1600" b="0" i="0" u="none" strike="noStrike" dirty="0" err="1">
                <a:effectLst/>
              </a:rPr>
              <a:t>Jareiro</a:t>
            </a:r>
            <a:r>
              <a:rPr lang="en-US" sz="1600" b="0" i="0" u="none" strike="noStrike" dirty="0">
                <a:effectLst/>
              </a:rPr>
              <a:t> </a:t>
            </a:r>
            <a:r>
              <a:rPr lang="en-US" sz="1600" b="0" i="0" u="none" strike="noStrike" dirty="0" err="1">
                <a:effectLst/>
              </a:rPr>
              <a:t>im</a:t>
            </a:r>
            <a:r>
              <a:rPr lang="en-US" sz="1600" b="0" i="0" u="none" strike="noStrike" dirty="0">
                <a:effectLst/>
              </a:rPr>
              <a:t> Mix 	Team </a:t>
            </a:r>
            <a:r>
              <a:rPr lang="en-US" sz="1600" b="0" i="0" u="none" strike="noStrike" dirty="0" err="1">
                <a:effectLst/>
              </a:rPr>
              <a:t>Luftgewehr</a:t>
            </a:r>
            <a:r>
              <a:rPr lang="en-US" sz="1600" b="0" i="0" u="none" strike="noStrike" dirty="0">
                <a:effectLst/>
              </a:rPr>
              <a:t> </a:t>
            </a:r>
            <a:r>
              <a:rPr lang="en-US" sz="1600" b="0" i="0" u="none" strike="noStrike" dirty="0" err="1">
                <a:effectLst/>
              </a:rPr>
              <a:t>mit</a:t>
            </a:r>
            <a:r>
              <a:rPr lang="en-US" sz="1600" b="0" i="0" u="none" strike="noStrike" dirty="0">
                <a:effectLst/>
              </a:rPr>
              <a:t> Anna </a:t>
            </a:r>
            <a:r>
              <a:rPr lang="en-US" sz="1600" b="0" i="0" u="none" strike="noStrike" dirty="0" err="1">
                <a:effectLst/>
              </a:rPr>
              <a:t>Anßen</a:t>
            </a:r>
            <a:endParaRPr lang="en-US" sz="1600" b="0" i="0" u="none" strike="noStrike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63622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lipart, Zeichnung, Entwurf, Darstellung enthält.&#10;&#10;Automatisch generierte Beschreibung">
            <a:extLst>
              <a:ext uri="{FF2B5EF4-FFF2-40B4-BE49-F238E27FC236}">
                <a16:creationId xmlns:a16="http://schemas.microsoft.com/office/drawing/2014/main" xmlns="" id="{BEB7865D-8D3B-B5FA-0564-B25DA0AA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09" y="447784"/>
            <a:ext cx="6662981" cy="49972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E1793F-B7FE-7446-4345-E71E3A8C0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568" y="300639"/>
            <a:ext cx="9144000" cy="1299561"/>
          </a:xfrm>
        </p:spPr>
        <p:txBody>
          <a:bodyPr/>
          <a:lstStyle/>
          <a:p>
            <a:r>
              <a:rPr lang="de-DE" dirty="0"/>
              <a:t>Herzlich willkommen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091079C-4F32-A595-8951-4434B4693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568" y="4411618"/>
            <a:ext cx="9144000" cy="906616"/>
          </a:xfrm>
        </p:spPr>
        <p:txBody>
          <a:bodyPr>
            <a:normAutofit lnSpcReduction="10000"/>
          </a:bodyPr>
          <a:lstStyle/>
          <a:p>
            <a:r>
              <a:rPr lang="de-DE" sz="6000" dirty="0">
                <a:latin typeface="+mj-lt"/>
                <a:ea typeface="+mj-ea"/>
                <a:cs typeface="+mj-cs"/>
              </a:rPr>
              <a:t>zum Gaujahrtag</a:t>
            </a:r>
          </a:p>
        </p:txBody>
      </p:sp>
    </p:spTree>
    <p:extLst>
      <p:ext uri="{BB962C8B-B14F-4D97-AF65-F5344CB8AC3E}">
        <p14:creationId xmlns:p14="http://schemas.microsoft.com/office/powerpoint/2010/main" val="2162098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Ehrungen</a:t>
            </a:r>
          </a:p>
        </p:txBody>
      </p:sp>
      <p:pic>
        <p:nvPicPr>
          <p:cNvPr id="5" name="Inhaltsplatzhalter 4" descr="Ein Bild, das Text, Modeaccessoire, Zubehör, Schmuck enthält.&#10;&#10;Automatisch generierte Beschreibung">
            <a:extLst>
              <a:ext uri="{FF2B5EF4-FFF2-40B4-BE49-F238E27FC236}">
                <a16:creationId xmlns:a16="http://schemas.microsoft.com/office/drawing/2014/main" xmlns="" id="{F83969E3-A484-7CA1-3EDE-1CFED5BF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1671"/>
            <a:ext cx="2421033" cy="394210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5347524B-0E48-00EB-7A99-280313099412}"/>
              </a:ext>
            </a:extLst>
          </p:cNvPr>
          <p:cNvSpPr/>
          <p:nvPr/>
        </p:nvSpPr>
        <p:spPr>
          <a:xfrm>
            <a:off x="838200" y="2236424"/>
            <a:ext cx="2334658" cy="3415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259233" y="3429000"/>
            <a:ext cx="7899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Stefanie Böhm-Lutzenberger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Eva Maria Stainer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Sabine Knoller</a:t>
            </a:r>
            <a:r>
              <a:rPr lang="de-DE" dirty="0"/>
              <a:t>			</a:t>
            </a:r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C2299C8-FA01-F2FE-EF12-70A3655334D3}"/>
              </a:ext>
            </a:extLst>
          </p:cNvPr>
          <p:cNvSpPr txBox="1"/>
          <p:nvPr/>
        </p:nvSpPr>
        <p:spPr>
          <a:xfrm>
            <a:off x="3172857" y="2418202"/>
            <a:ext cx="75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>
                <a:solidFill>
                  <a:srgbClr val="0070C0"/>
                </a:solidFill>
                <a:latin typeface="+mj-lt"/>
              </a:rPr>
              <a:t>Kgl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.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privil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. FSG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Diessen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a.A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. v.1420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43ED0AC4-B68B-BDBC-06B7-14FCAAC1C36A}"/>
              </a:ext>
            </a:extLst>
          </p:cNvPr>
          <p:cNvSpPr/>
          <p:nvPr/>
        </p:nvSpPr>
        <p:spPr>
          <a:xfrm>
            <a:off x="838200" y="1515854"/>
            <a:ext cx="2334655" cy="10815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Silberne Gams</a:t>
            </a:r>
          </a:p>
        </p:txBody>
      </p:sp>
    </p:spTree>
    <p:extLst>
      <p:ext uri="{BB962C8B-B14F-4D97-AF65-F5344CB8AC3E}">
        <p14:creationId xmlns:p14="http://schemas.microsoft.com/office/powerpoint/2010/main" val="336382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Ehrungen</a:t>
            </a:r>
          </a:p>
        </p:txBody>
      </p:sp>
      <p:pic>
        <p:nvPicPr>
          <p:cNvPr id="5" name="Inhaltsplatzhalter 4" descr="Ein Bild, das Text, Modeaccessoire, Zubehör, Schmuck enthält.&#10;&#10;Automatisch generierte Beschreibung">
            <a:extLst>
              <a:ext uri="{FF2B5EF4-FFF2-40B4-BE49-F238E27FC236}">
                <a16:creationId xmlns:a16="http://schemas.microsoft.com/office/drawing/2014/main" xmlns="" id="{F83969E3-A484-7CA1-3EDE-1CFED5BF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91671"/>
            <a:ext cx="2421033" cy="394210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5347524B-0E48-00EB-7A99-280313099412}"/>
              </a:ext>
            </a:extLst>
          </p:cNvPr>
          <p:cNvSpPr/>
          <p:nvPr/>
        </p:nvSpPr>
        <p:spPr>
          <a:xfrm>
            <a:off x="838200" y="2236424"/>
            <a:ext cx="2334658" cy="3415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172857" y="2629345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Norbert </a:t>
            </a:r>
            <a:r>
              <a:rPr lang="de-DE" sz="3200" dirty="0" err="1"/>
              <a:t>Behl</a:t>
            </a:r>
            <a:r>
              <a:rPr lang="de-DE" sz="3200" dirty="0"/>
              <a:t>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C2299C8-FA01-F2FE-EF12-70A3655334D3}"/>
              </a:ext>
            </a:extLst>
          </p:cNvPr>
          <p:cNvSpPr txBox="1"/>
          <p:nvPr/>
        </p:nvSpPr>
        <p:spPr>
          <a:xfrm>
            <a:off x="3172857" y="2043126"/>
            <a:ext cx="75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SG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Windachquell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Dettenschwang</a:t>
            </a:r>
            <a:endParaRPr lang="de-DE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16AEBF5-0F19-366A-E175-C1281E5F9FFD}"/>
              </a:ext>
            </a:extLst>
          </p:cNvPr>
          <p:cNvSpPr txBox="1"/>
          <p:nvPr/>
        </p:nvSpPr>
        <p:spPr>
          <a:xfrm>
            <a:off x="3172857" y="3296734"/>
            <a:ext cx="75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SV Adlerhorst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Hechenwang</a:t>
            </a:r>
            <a:endParaRPr lang="de-DE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E7A1F06-8E26-2359-04ED-A63A15367DD1}"/>
              </a:ext>
            </a:extLst>
          </p:cNvPr>
          <p:cNvSpPr txBox="1"/>
          <p:nvPr/>
        </p:nvSpPr>
        <p:spPr>
          <a:xfrm>
            <a:off x="3172857" y="4541135"/>
            <a:ext cx="75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SV Edelweiß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Pflaumdorf</a:t>
            </a:r>
            <a:endParaRPr lang="de-DE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1BB2167D-0C23-C50A-7CF0-2E2D3E6DE65C}"/>
              </a:ext>
            </a:extLst>
          </p:cNvPr>
          <p:cNvSpPr txBox="1"/>
          <p:nvPr/>
        </p:nvSpPr>
        <p:spPr>
          <a:xfrm>
            <a:off x="3172857" y="3939183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Friedrich Streng</a:t>
            </a:r>
            <a:r>
              <a:rPr lang="de-DE" dirty="0"/>
              <a:t>	</a:t>
            </a:r>
            <a:endParaRPr lang="de-DE" sz="3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38D17105-4D48-8F3D-318C-91E3F60AEBFD}"/>
              </a:ext>
            </a:extLst>
          </p:cNvPr>
          <p:cNvSpPr txBox="1"/>
          <p:nvPr/>
        </p:nvSpPr>
        <p:spPr>
          <a:xfrm>
            <a:off x="3172857" y="5166407"/>
            <a:ext cx="7899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Christa Seiter</a:t>
            </a:r>
          </a:p>
          <a:p>
            <a:r>
              <a:rPr lang="de-DE" dirty="0"/>
              <a:t>	</a:t>
            </a:r>
            <a:endParaRPr lang="de-DE" sz="32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2C6CDA16-DE80-C203-D3EE-0F6451496841}"/>
              </a:ext>
            </a:extLst>
          </p:cNvPr>
          <p:cNvSpPr/>
          <p:nvPr/>
        </p:nvSpPr>
        <p:spPr>
          <a:xfrm>
            <a:off x="838200" y="1515854"/>
            <a:ext cx="2334655" cy="10815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Silberne Gams</a:t>
            </a:r>
          </a:p>
        </p:txBody>
      </p:sp>
    </p:spTree>
    <p:extLst>
      <p:ext uri="{BB962C8B-B14F-4D97-AF65-F5344CB8AC3E}">
        <p14:creationId xmlns:p14="http://schemas.microsoft.com/office/powerpoint/2010/main" val="142207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Ehrungen</a:t>
            </a:r>
          </a:p>
        </p:txBody>
      </p:sp>
      <p:pic>
        <p:nvPicPr>
          <p:cNvPr id="5" name="Inhaltsplatzhalter 4" descr="Ein Bild, das Text, Modeaccessoire, Zubehör, Schmuck enthält.&#10;&#10;Automatisch generierte Beschreibung">
            <a:extLst>
              <a:ext uri="{FF2B5EF4-FFF2-40B4-BE49-F238E27FC236}">
                <a16:creationId xmlns:a16="http://schemas.microsoft.com/office/drawing/2014/main" xmlns="" id="{F83969E3-A484-7CA1-3EDE-1CFED5BF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91671"/>
            <a:ext cx="2421033" cy="394210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5347524B-0E48-00EB-7A99-280313099412}"/>
              </a:ext>
            </a:extLst>
          </p:cNvPr>
          <p:cNvSpPr/>
          <p:nvPr/>
        </p:nvSpPr>
        <p:spPr>
          <a:xfrm>
            <a:off x="838200" y="1515854"/>
            <a:ext cx="2334655" cy="10815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Silberne Gams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216045" y="3487651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Armin Brauns</a:t>
            </a:r>
            <a:r>
              <a:rPr lang="de-DE" dirty="0"/>
              <a:t>	</a:t>
            </a:r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C2299C8-FA01-F2FE-EF12-70A3655334D3}"/>
              </a:ext>
            </a:extLst>
          </p:cNvPr>
          <p:cNvSpPr txBox="1"/>
          <p:nvPr/>
        </p:nvSpPr>
        <p:spPr>
          <a:xfrm>
            <a:off x="3172855" y="2692998"/>
            <a:ext cx="818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SG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D'Windachtaler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 Obermühlhausen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16AEBF5-0F19-366A-E175-C1281E5F9FFD}"/>
              </a:ext>
            </a:extLst>
          </p:cNvPr>
          <p:cNvSpPr txBox="1"/>
          <p:nvPr/>
        </p:nvSpPr>
        <p:spPr>
          <a:xfrm>
            <a:off x="3172855" y="4272463"/>
            <a:ext cx="75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SV Seerose Eching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1BB2167D-0C23-C50A-7CF0-2E2D3E6DE65C}"/>
              </a:ext>
            </a:extLst>
          </p:cNvPr>
          <p:cNvSpPr txBox="1"/>
          <p:nvPr/>
        </p:nvSpPr>
        <p:spPr>
          <a:xfrm>
            <a:off x="3172855" y="4980349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Marcus </a:t>
            </a:r>
            <a:r>
              <a:rPr lang="de-DE" sz="3200" dirty="0" err="1"/>
              <a:t>Milisterfer</a:t>
            </a:r>
            <a:r>
              <a:rPr lang="de-DE" dirty="0"/>
              <a:t>	</a:t>
            </a:r>
            <a:endParaRPr lang="de-DE" sz="3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9A570CF6-5340-7BF5-3C5E-3C1DB164671E}"/>
              </a:ext>
            </a:extLst>
          </p:cNvPr>
          <p:cNvSpPr txBox="1"/>
          <p:nvPr/>
        </p:nvSpPr>
        <p:spPr>
          <a:xfrm>
            <a:off x="3172857" y="2596162"/>
            <a:ext cx="78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87667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F83969E3-A484-7CA1-3EDE-1CFED5BF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51823" y="1690688"/>
            <a:ext cx="2421033" cy="394210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172857" y="3143152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Alois Pfluger</a:t>
            </a:r>
            <a:r>
              <a:rPr lang="de-DE" dirty="0"/>
              <a:t>	</a:t>
            </a:r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C2299C8-FA01-F2FE-EF12-70A3655334D3}"/>
              </a:ext>
            </a:extLst>
          </p:cNvPr>
          <p:cNvSpPr txBox="1"/>
          <p:nvPr/>
        </p:nvSpPr>
        <p:spPr>
          <a:xfrm>
            <a:off x="3172856" y="2556933"/>
            <a:ext cx="818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SV </a:t>
            </a:r>
            <a:r>
              <a:rPr lang="de-DE" sz="4000" dirty="0" err="1">
                <a:solidFill>
                  <a:srgbClr val="0070C0"/>
                </a:solidFill>
                <a:latin typeface="+mj-lt"/>
              </a:rPr>
              <a:t>Schwoag</a:t>
            </a:r>
            <a:r>
              <a:rPr lang="de-DE" sz="4000" dirty="0">
                <a:solidFill>
                  <a:srgbClr val="0070C0"/>
                </a:solidFill>
                <a:latin typeface="+mj-lt"/>
              </a:rPr>
              <a:t> Achselschwang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AC6CDDA-4D6D-FD4E-BBF5-6E9C0732D29D}"/>
              </a:ext>
            </a:extLst>
          </p:cNvPr>
          <p:cNvSpPr/>
          <p:nvPr/>
        </p:nvSpPr>
        <p:spPr>
          <a:xfrm>
            <a:off x="708634" y="1583023"/>
            <a:ext cx="2421033" cy="13255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Verdienstnadel </a:t>
            </a:r>
            <a:br>
              <a:rPr lang="de-DE" sz="2400" dirty="0"/>
            </a:br>
            <a:r>
              <a:rPr lang="de-DE" sz="2400" dirty="0"/>
              <a:t>„In Anerkennung“</a:t>
            </a:r>
            <a:br>
              <a:rPr lang="de-DE" sz="2400" dirty="0"/>
            </a:br>
            <a:r>
              <a:rPr lang="de-DE" sz="2400" dirty="0"/>
              <a:t>BSSB</a:t>
            </a:r>
          </a:p>
        </p:txBody>
      </p:sp>
    </p:spTree>
    <p:extLst>
      <p:ext uri="{BB962C8B-B14F-4D97-AF65-F5344CB8AC3E}">
        <p14:creationId xmlns:p14="http://schemas.microsoft.com/office/powerpoint/2010/main" val="111954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F83969E3-A484-7CA1-3EDE-1CFED5BF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51823" y="1690688"/>
            <a:ext cx="2421033" cy="394210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172857" y="3143152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Sonja </a:t>
            </a:r>
            <a:r>
              <a:rPr lang="de-DE" sz="3200" dirty="0" err="1"/>
              <a:t>Plattke</a:t>
            </a:r>
            <a:r>
              <a:rPr lang="de-DE" dirty="0"/>
              <a:t>	</a:t>
            </a:r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C2299C8-FA01-F2FE-EF12-70A3655334D3}"/>
              </a:ext>
            </a:extLst>
          </p:cNvPr>
          <p:cNvSpPr txBox="1"/>
          <p:nvPr/>
        </p:nvSpPr>
        <p:spPr>
          <a:xfrm>
            <a:off x="3172856" y="2556933"/>
            <a:ext cx="818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SG Raisting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16AEBF5-0F19-366A-E175-C1281E5F9FFD}"/>
              </a:ext>
            </a:extLst>
          </p:cNvPr>
          <p:cNvSpPr txBox="1"/>
          <p:nvPr/>
        </p:nvSpPr>
        <p:spPr>
          <a:xfrm>
            <a:off x="3172857" y="3810541"/>
            <a:ext cx="75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Schützenkranz Riederau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1BB2167D-0C23-C50A-7CF0-2E2D3E6DE65C}"/>
              </a:ext>
            </a:extLst>
          </p:cNvPr>
          <p:cNvSpPr txBox="1"/>
          <p:nvPr/>
        </p:nvSpPr>
        <p:spPr>
          <a:xfrm>
            <a:off x="3172857" y="4452990"/>
            <a:ext cx="789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Tanja Amann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AC6CDDA-4D6D-FD4E-BBF5-6E9C0732D29D}"/>
              </a:ext>
            </a:extLst>
          </p:cNvPr>
          <p:cNvSpPr/>
          <p:nvPr/>
        </p:nvSpPr>
        <p:spPr>
          <a:xfrm>
            <a:off x="838200" y="1515854"/>
            <a:ext cx="2334655" cy="10815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Verdienstnadel </a:t>
            </a:r>
            <a:br>
              <a:rPr lang="de-DE" sz="2400" dirty="0"/>
            </a:br>
            <a:r>
              <a:rPr lang="de-DE" sz="2400" dirty="0"/>
              <a:t>Bezirk</a:t>
            </a:r>
          </a:p>
        </p:txBody>
      </p:sp>
    </p:spTree>
    <p:extLst>
      <p:ext uri="{BB962C8B-B14F-4D97-AF65-F5344CB8AC3E}">
        <p14:creationId xmlns:p14="http://schemas.microsoft.com/office/powerpoint/2010/main" val="98485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9F93F3-0C77-012F-6B97-FF654F0B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F83969E3-A484-7CA1-3EDE-1CFED5BF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38200" y="2661549"/>
            <a:ext cx="2182129" cy="355310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C174D15-5DD9-C361-5599-309FDD699C3C}"/>
              </a:ext>
            </a:extLst>
          </p:cNvPr>
          <p:cNvSpPr txBox="1"/>
          <p:nvPr/>
        </p:nvSpPr>
        <p:spPr>
          <a:xfrm>
            <a:off x="3172857" y="3143152"/>
            <a:ext cx="7899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Wolfgang Martin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Alois Spieß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Christian Martin</a:t>
            </a:r>
            <a:r>
              <a:rPr lang="de-DE" dirty="0"/>
              <a:t>	</a:t>
            </a:r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C2299C8-FA01-F2FE-EF12-70A3655334D3}"/>
              </a:ext>
            </a:extLst>
          </p:cNvPr>
          <p:cNvSpPr txBox="1"/>
          <p:nvPr/>
        </p:nvSpPr>
        <p:spPr>
          <a:xfrm>
            <a:off x="3287182" y="2467984"/>
            <a:ext cx="824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j-lt"/>
              </a:rPr>
              <a:t>SG Hubertus Rott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AC6CDDA-4D6D-FD4E-BBF5-6E9C0732D29D}"/>
              </a:ext>
            </a:extLst>
          </p:cNvPr>
          <p:cNvSpPr/>
          <p:nvPr/>
        </p:nvSpPr>
        <p:spPr>
          <a:xfrm>
            <a:off x="571347" y="1496364"/>
            <a:ext cx="2448982" cy="13255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Ehrennadel </a:t>
            </a:r>
            <a:br>
              <a:rPr lang="de-DE" sz="2400" dirty="0"/>
            </a:br>
            <a:r>
              <a:rPr lang="de-DE" sz="2400" dirty="0"/>
              <a:t>klein rot </a:t>
            </a:r>
            <a:br>
              <a:rPr lang="de-DE" sz="2400" dirty="0"/>
            </a:br>
            <a:r>
              <a:rPr lang="de-DE" sz="2400" dirty="0"/>
              <a:t>BSSB</a:t>
            </a:r>
          </a:p>
        </p:txBody>
      </p:sp>
    </p:spTree>
    <p:extLst>
      <p:ext uri="{BB962C8B-B14F-4D97-AF65-F5344CB8AC3E}">
        <p14:creationId xmlns:p14="http://schemas.microsoft.com/office/powerpoint/2010/main" val="446003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lipart, Zeichnung, Entwurf, Darstellung enthält.&#10;&#10;Automatisch generierte Beschreibung">
            <a:extLst>
              <a:ext uri="{FF2B5EF4-FFF2-40B4-BE49-F238E27FC236}">
                <a16:creationId xmlns:a16="http://schemas.microsoft.com/office/drawing/2014/main" xmlns="" id="{BEB7865D-8D3B-B5FA-0564-B25DA0AA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09" y="447784"/>
            <a:ext cx="6662981" cy="499723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091079C-4F32-A595-8951-4434B4693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568" y="4411618"/>
            <a:ext cx="9144000" cy="906616"/>
          </a:xfrm>
        </p:spPr>
        <p:txBody>
          <a:bodyPr>
            <a:normAutofit lnSpcReduction="10000"/>
          </a:bodyPr>
          <a:lstStyle/>
          <a:p>
            <a:r>
              <a:rPr lang="de-DE" sz="6000" dirty="0">
                <a:latin typeface="+mj-lt"/>
                <a:ea typeface="+mj-ea"/>
                <a:cs typeface="+mj-cs"/>
              </a:rPr>
              <a:t>Sportlerehrungen</a:t>
            </a:r>
          </a:p>
        </p:txBody>
      </p:sp>
    </p:spTree>
    <p:extLst>
      <p:ext uri="{BB962C8B-B14F-4D97-AF65-F5344CB8AC3E}">
        <p14:creationId xmlns:p14="http://schemas.microsoft.com/office/powerpoint/2010/main" val="259186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Breitbild</PresentationFormat>
  <Paragraphs>162</Paragraphs>
  <Slides>21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</vt:lpstr>
      <vt:lpstr>Herzlich willkommen</vt:lpstr>
      <vt:lpstr>PowerPoint-Präsentation</vt:lpstr>
      <vt:lpstr>Ehrungen</vt:lpstr>
      <vt:lpstr>Ehrungen</vt:lpstr>
      <vt:lpstr>Ehrungen</vt:lpstr>
      <vt:lpstr>Ehrungen</vt:lpstr>
      <vt:lpstr>Ehrungen</vt:lpstr>
      <vt:lpstr>Ehrungen</vt:lpstr>
      <vt:lpstr>PowerPoint-Präsentation</vt:lpstr>
      <vt:lpstr>Meisterschaftsabzeichen BSSB</vt:lpstr>
      <vt:lpstr>Meisterschaftsabzeichen DSB</vt:lpstr>
      <vt:lpstr>Gaufisch in Bronze</vt:lpstr>
      <vt:lpstr>Gaufisch in Bronze</vt:lpstr>
      <vt:lpstr>Gaufisch in Bronze</vt:lpstr>
      <vt:lpstr>Gaufisch in Silber</vt:lpstr>
      <vt:lpstr>Gaufisch in Silber</vt:lpstr>
      <vt:lpstr>Gaufisch in Silber</vt:lpstr>
      <vt:lpstr>Gaufisch in Gold</vt:lpstr>
      <vt:lpstr>Gaufisch in Gold</vt:lpstr>
      <vt:lpstr>Silbertaler</vt:lpstr>
      <vt:lpstr>Herzlich willkommen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Marcus Schmidt</dc:creator>
  <cp:lastModifiedBy>Microsoft-Konto</cp:lastModifiedBy>
  <cp:revision>2</cp:revision>
  <dcterms:created xsi:type="dcterms:W3CDTF">2023-09-03T14:14:29Z</dcterms:created>
  <dcterms:modified xsi:type="dcterms:W3CDTF">2023-09-24T08:40:15Z</dcterms:modified>
</cp:coreProperties>
</file>